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T Sans Narrow"/>
      <p:regular r:id="rId11"/>
      <p:bold r:id="rId12"/>
    </p:embeddedFont>
    <p:embeddedFont>
      <p:font typeface="Open Sans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13" Type="http://schemas.openxmlformats.org/officeDocument/2006/relationships/font" Target="fonts/OpenSans-regular.fntdata"/><Relationship Id="rId12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italic.fntdata"/><Relationship Id="rId14" Type="http://schemas.openxmlformats.org/officeDocument/2006/relationships/font" Target="fonts/OpenSans-bold.fntdata"/><Relationship Id="rId16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e925eed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e925eed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82e82540df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82e82540df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4102e47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4102e47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5983b7de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85983b7de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go to Hawaii!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Group 5: Ben, Cameron, Tongchen, Tien, and Josh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01" y="222625"/>
            <a:ext cx="3050776" cy="203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650" y="98325"/>
            <a:ext cx="4078099" cy="228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224" y="2528025"/>
            <a:ext cx="3335475" cy="203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7338" y="2539250"/>
            <a:ext cx="3421764" cy="22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98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 of rainfall when visiting Hawaii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3500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a good month to visit Hawaii to avoid monsoon and rainfall?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 the </a:t>
            </a:r>
            <a:r>
              <a:rPr lang="en"/>
              <a:t>temperature</a:t>
            </a:r>
            <a:r>
              <a:rPr lang="en"/>
              <a:t> related to a rainfall?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800" y="1266325"/>
            <a:ext cx="3976400" cy="33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will we stay? 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-Hotel accommodations is an </a:t>
            </a:r>
            <a:r>
              <a:rPr lang="en"/>
              <a:t>important factor in a long stay on the islands.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Are the locations nearby parkings? Trails? Other attractions?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25" y="2370600"/>
            <a:ext cx="3362150" cy="25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975" y="2203376"/>
            <a:ext cx="3914701" cy="26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Hawaii weather 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266325"/>
            <a:ext cx="8520600" cy="3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Which cities with a cold temperature that we should avoid visiting?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Which city in Hawaii are the cloudiest?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Which cities are windy? 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625" y="2014050"/>
            <a:ext cx="4518298" cy="287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